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50" d="100"/>
          <a:sy n="50" d="100"/>
        </p:scale>
        <p:origin x="922" y="-5909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36" y="10445643"/>
            <a:ext cx="6895070" cy="341632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48973" y="16518980"/>
            <a:ext cx="54978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402336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endParaRPr lang="bs-Latn-BA" sz="4200" b="1" dirty="0">
              <a:latin typeface="Arial" pitchFamily="34" charset="0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249125"/>
              </p:ext>
            </p:extLst>
          </p:nvPr>
        </p:nvGraphicFramePr>
        <p:xfrm>
          <a:off x="15648972" y="17165311"/>
          <a:ext cx="5521164" cy="11628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972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77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2151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90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Product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Unit Price($)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Total Price($)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21.99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21.99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3.21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3.21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5.95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5.95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964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Mounting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42815" y="6814638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endParaRPr lang="bs-Latn-BA" sz="4200" b="1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16033" y="11717333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76585"/>
              </p:ext>
            </p:extLst>
          </p:nvPr>
        </p:nvGraphicFramePr>
        <p:xfrm>
          <a:off x="7871240" y="24823765"/>
          <a:ext cx="7427966" cy="31089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573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13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06001"/>
              </p:ext>
            </p:extLst>
          </p:nvPr>
        </p:nvGraphicFramePr>
        <p:xfrm>
          <a:off x="443274" y="14739517"/>
          <a:ext cx="13425619" cy="45913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780622">
                <a:tc gridSpan="4">
                  <a:txBody>
                    <a:bodyPr/>
                    <a:lstStyle/>
                    <a:p>
                      <a:pPr marL="4572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36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noProof="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noProof="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00992"/>
              </p:ext>
            </p:extLst>
          </p:nvPr>
        </p:nvGraphicFramePr>
        <p:xfrm>
          <a:off x="443274" y="19694265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8" y="6827638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0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6033" y="14474761"/>
            <a:ext cx="1841663" cy="15480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  <p:pic>
        <p:nvPicPr>
          <p:cNvPr id="46" name="Resim 45" descr="fotoğraf, duvar, poz içeren bir resim&#10;&#10;Çok yüksek güvenilirlikle oluşturulmuş açıklama">
            <a:extLst>
              <a:ext uri="{FF2B5EF4-FFF2-40B4-BE49-F238E27FC236}">
                <a16:creationId xmlns:a16="http://schemas.microsoft.com/office/drawing/2014/main" id="{B9B29346-D3EF-4D2D-B0A6-21E4E272A1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6" y="6715056"/>
            <a:ext cx="6926823" cy="3432761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9E0553C6-3C8D-4D98-B366-020ED31B8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41205"/>
              </p:ext>
            </p:extLst>
          </p:nvPr>
        </p:nvGraphicFramePr>
        <p:xfrm>
          <a:off x="428141" y="24824358"/>
          <a:ext cx="6949440" cy="312966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949440">
                  <a:extLst>
                    <a:ext uri="{9D8B030D-6E8A-4147-A177-3AD203B41FA5}">
                      <a16:colId xmlns:a16="http://schemas.microsoft.com/office/drawing/2014/main" val="3259393681"/>
                    </a:ext>
                  </a:extLst>
                </a:gridCol>
              </a:tblGrid>
              <a:tr h="216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tr-TR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447801"/>
                  </a:ext>
                </a:extLst>
              </a:tr>
              <a:tr h="1841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r>
                        <a:rPr lang="en-US" sz="2800" b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https://infocenter.nordicsemi.com/pdf/nRF24L01P_PS_v1.0.pdf?cp=8_4_0_0</a:t>
                      </a:r>
                      <a:endParaRPr lang="tr-TR" sz="2800" b="0" u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“Antenna Theory: Analysis and Design”,2005, Constantine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Balanis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Basic Circuit Theory”,1969, Charles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Desoer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26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5486</TotalTime>
  <Words>412</Words>
  <Application>Microsoft Office PowerPoint</Application>
  <PresentationFormat>Özel</PresentationFormat>
  <Paragraphs>156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Hasan Özkara</cp:lastModifiedBy>
  <cp:revision>118</cp:revision>
  <dcterms:created xsi:type="dcterms:W3CDTF">2017-05-20T20:25:43Z</dcterms:created>
  <dcterms:modified xsi:type="dcterms:W3CDTF">2019-05-14T14:01:15Z</dcterms:modified>
</cp:coreProperties>
</file>